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680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5352-C4F5-C8E4-72E1-E170D0622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C09A2-947A-F46E-CDDC-A002EDA3E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371B2-BCA1-F1E8-164A-CFE33E3E1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DB8F9-B8B3-36E5-3132-401EEBEA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777B9-8B32-2EFD-8922-B8334D12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2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7567-02DE-2D0C-E78A-C9782130A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D9EE8-2339-714F-B204-6B34E7E52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BDB-DDCD-5785-9BB6-028AB047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F329B-8AC9-119A-52C7-E9B29DB9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9AA2E-FA9C-6C90-F737-DADCEA62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A04591-8657-444C-BE21-2839734DF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FE4CA-83DB-E3E1-46DF-8F9AFB7EA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D915-8109-22B1-EB3F-6A315C6C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8C83-6E92-43AB-42C4-CA159111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8012-03A9-DE55-AE7E-CF801CCF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0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B2CBC-7E10-E181-C588-6A3CE27F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D2CE9-6EF7-ABD7-6FE2-3FCE0228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A244-13EF-3FC7-4A0D-F066A986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A5A0-68CB-55D6-D9D7-F1AEE3B7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1560C-1B02-B764-45B1-6E1C8486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7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AA62-54BE-280C-03E5-30E1A5EEA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5DA32-1E2A-6882-2EBF-5B512DABF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C64B3-8E1C-B220-3C47-C0044E53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8A428-E641-6F88-7E36-778EDF68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4FDB0-8C39-7997-C13B-9D865F7D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0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CD18-D643-6FEB-DEF4-AC8F9403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DD5F3-81F1-2636-ABE9-5A66A208B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3293A-3DD4-8D95-84D5-87185A24E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511E9-BE87-275D-993D-88F86FAF9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90AE7-ABEB-93F8-30B3-A759BDAD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29D60-1447-19E7-41DC-CD37D713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4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992F-42C0-EAC7-CEC2-2CFA0B39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2D602-B515-11D0-4088-F2579C498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658D3-DE7C-3559-C72B-3D76386A8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14EF97-56E6-5709-8D00-5ECB64CC7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E494F-9619-88B2-B0E9-D860F6BDC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1991C-163E-3384-954A-7657D6E4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82535-337A-E889-A578-182F71FF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08A5F3-3723-8A29-4DC3-BE76A432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1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A347-0F3B-AD7C-047F-AAB1D74C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AA175-5C10-AD10-408A-324A3AD98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474B8-0FC7-017C-65A3-76A626B5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055D4-AA63-9B9A-3207-7CF2ED51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A766C-AF6B-F676-F869-2F3F8591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E94AB-900D-9F53-9C6E-94025914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6BEF5-3DDF-5719-E844-4E86EDCC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DA3C-CF54-519F-90D1-F59FF040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AB31E-F116-47BC-8A14-9FC7CE44D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9D61C-22E3-0BAB-2B1D-D7CC0769C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38437-0050-E3BF-2964-9428DF26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14993-5A4F-C7A6-FCA4-D6E58505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91C37-DD44-B6C3-4DED-16E32594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8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5FAE-92AE-A7FC-AEEA-959802BD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E6502-4337-E7A7-1C31-B59583AD8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7670C-6289-5C3E-5437-A8C3D60F7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09C76-53B3-B939-C12F-33A555A97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18B22-A9FD-1026-4F90-097EF175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1DD2A-C5F5-3FDD-6BFC-F8F1FDB9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0274AF-A743-2C90-3A61-A52D1417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F384-521B-E389-4DB6-6627AF325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72555-92A4-AE44-92FE-7C8C63F21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4FD60-3208-0441-B8BC-8531B511C915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B5955-7529-33D9-B8CD-11EBC7EB6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7588B-CC8A-2634-E4AE-DEE346B30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127E-AD0D-2F4F-AA69-D7CFEEB8B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3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E46762C6-48FB-6FC5-3BA0-1A8D38076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84654602-D0FA-2CFF-9250-38F4FF61B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7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92DCCF06-5FBB-B222-65A6-F5CC9D48E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A34C3128-CACA-C7C7-7D69-9D5C75A0F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olution&#10;&#10;Description automatically generated">
            <a:extLst>
              <a:ext uri="{FF2B5EF4-FFF2-40B4-BE49-F238E27FC236}">
                <a16:creationId xmlns:a16="http://schemas.microsoft.com/office/drawing/2014/main" id="{9302E4E9-D762-2857-6541-B42229404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7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monopole&#10;&#10;Description automatically generated">
            <a:extLst>
              <a:ext uri="{FF2B5EF4-FFF2-40B4-BE49-F238E27FC236}">
                <a16:creationId xmlns:a16="http://schemas.microsoft.com/office/drawing/2014/main" id="{0F8E2089-31C7-DAA5-C54D-A1798439D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nuclear explosion&#10;&#10;Description automatically generated with medium confidence">
            <a:extLst>
              <a:ext uri="{FF2B5EF4-FFF2-40B4-BE49-F238E27FC236}">
                <a16:creationId xmlns:a16="http://schemas.microsoft.com/office/drawing/2014/main" id="{F1632F1F-7C50-DA1F-27E0-AB08EB133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nuclear explosion&#10;&#10;Description automatically generated with medium confidence">
            <a:extLst>
              <a:ext uri="{FF2B5EF4-FFF2-40B4-BE49-F238E27FC236}">
                <a16:creationId xmlns:a16="http://schemas.microsoft.com/office/drawing/2014/main" id="{670F016B-4F43-676F-53F1-5969B3810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Grafik 11">
            <a:extLst>
              <a:ext uri="{FF2B5EF4-FFF2-40B4-BE49-F238E27FC236}">
                <a16:creationId xmlns:a16="http://schemas.microsoft.com/office/drawing/2014/main" id="{1C747C29-D081-5711-ACD4-BEFB84FFA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542" y="1841043"/>
            <a:ext cx="5659861" cy="43537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D367211-8681-AD2B-8C99-9A814C2C8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80" y="1841043"/>
            <a:ext cx="5659861" cy="43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4D736CD-4FFB-1C23-8297-7AC07FE82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F07CE850-2E31-DCF0-F612-00CFDA844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97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graph of energy density&#10;&#10;Description automatically generated">
            <a:extLst>
              <a:ext uri="{FF2B5EF4-FFF2-40B4-BE49-F238E27FC236}">
                <a16:creationId xmlns:a16="http://schemas.microsoft.com/office/drawing/2014/main" id="{5CD7D774-CFA3-1F04-3D40-3A89E497F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Grafik 11">
            <a:extLst>
              <a:ext uri="{FF2B5EF4-FFF2-40B4-BE49-F238E27FC236}">
                <a16:creationId xmlns:a16="http://schemas.microsoft.com/office/drawing/2014/main" id="{71ED389F-3B93-E9FE-1C4C-496E473C0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542" y="1841043"/>
            <a:ext cx="5659862" cy="43537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B67DCF5-2097-4B24-7B16-31DB584F2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80" y="1841043"/>
            <a:ext cx="5659862" cy="43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7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rectangular box with black text&#10;&#10;Description automatically generated">
            <a:extLst>
              <a:ext uri="{FF2B5EF4-FFF2-40B4-BE49-F238E27FC236}">
                <a16:creationId xmlns:a16="http://schemas.microsoft.com/office/drawing/2014/main" id="{87766B03-E91A-9506-B871-D530B4D65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94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monopole&#10;&#10;Description automatically generated">
            <a:extLst>
              <a:ext uri="{FF2B5EF4-FFF2-40B4-BE49-F238E27FC236}">
                <a16:creationId xmlns:a16="http://schemas.microsoft.com/office/drawing/2014/main" id="{03469E26-F8D0-7AD5-8089-BA8F83A4B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2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radiation emission&#10;&#10;Description automatically generated">
            <a:extLst>
              <a:ext uri="{FF2B5EF4-FFF2-40B4-BE49-F238E27FC236}">
                <a16:creationId xmlns:a16="http://schemas.microsoft.com/office/drawing/2014/main" id="{92E9BDA6-FB0C-0545-FFE7-30982BEBB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2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radiation emission&#10;&#10;Description automatically generated">
            <a:extLst>
              <a:ext uri="{FF2B5EF4-FFF2-40B4-BE49-F238E27FC236}">
                <a16:creationId xmlns:a16="http://schemas.microsoft.com/office/drawing/2014/main" id="{1D413D15-8BD7-1CD6-1D1F-D61FC7C06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4633ECD2-C013-79BA-F695-18ACA0984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805" y="1829168"/>
            <a:ext cx="5659860" cy="4353738"/>
          </a:xfrm>
          <a:prstGeom prst="rect">
            <a:avLst/>
          </a:prstGeom>
        </p:spPr>
      </p:pic>
      <p:pic>
        <p:nvPicPr>
          <p:cNvPr id="5" name="Grafik 11">
            <a:extLst>
              <a:ext uri="{FF2B5EF4-FFF2-40B4-BE49-F238E27FC236}">
                <a16:creationId xmlns:a16="http://schemas.microsoft.com/office/drawing/2014/main" id="{C32E18B8-A844-3C77-762D-CC5277AA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668" y="1829168"/>
            <a:ext cx="5659859" cy="43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12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radiation emission&#10;&#10;Description automatically generated">
            <a:extLst>
              <a:ext uri="{FF2B5EF4-FFF2-40B4-BE49-F238E27FC236}">
                <a16:creationId xmlns:a16="http://schemas.microsoft.com/office/drawing/2014/main" id="{A336DABA-EE02-919E-E239-1A154A6BC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41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radiation emission&#10;&#10;Description automatically generated">
            <a:extLst>
              <a:ext uri="{FF2B5EF4-FFF2-40B4-BE49-F238E27FC236}">
                <a16:creationId xmlns:a16="http://schemas.microsoft.com/office/drawing/2014/main" id="{08F7FF01-695F-8E10-6566-AF619FAB2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28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873AF46-3FAB-8EC0-C5FB-D015CB84B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2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38249FA-2B5D-7E2D-70F7-82CD2323E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27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E56A7DA-9516-4E68-B1C4-FC9E73F74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48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9CB0829B-7D38-7C7D-D7FC-F220AAA3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math test&#10;&#10;Description automatically generated">
            <a:extLst>
              <a:ext uri="{FF2B5EF4-FFF2-40B4-BE49-F238E27FC236}">
                <a16:creationId xmlns:a16="http://schemas.microsoft.com/office/drawing/2014/main" id="{527D81BC-4A11-C5B2-0AF3-C7C35F900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rple hexagon with text&#10;&#10;Description automatically generated">
            <a:extLst>
              <a:ext uri="{FF2B5EF4-FFF2-40B4-BE49-F238E27FC236}">
                <a16:creationId xmlns:a16="http://schemas.microsoft.com/office/drawing/2014/main" id="{5E5AD1C9-46BF-9D83-C0D1-AEC4B766D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8677F-38EE-6E3A-4CB9-18987C431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932" y="1060947"/>
            <a:ext cx="4894878" cy="532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2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math book&#10;&#10;Description automatically generated">
            <a:extLst>
              <a:ext uri="{FF2B5EF4-FFF2-40B4-BE49-F238E27FC236}">
                <a16:creationId xmlns:a16="http://schemas.microsoft.com/office/drawing/2014/main" id="{F6E15850-1AE7-9821-D81C-4EDB08946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47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diagram&#10;&#10;Description automatically generated">
            <a:extLst>
              <a:ext uri="{FF2B5EF4-FFF2-40B4-BE49-F238E27FC236}">
                <a16:creationId xmlns:a16="http://schemas.microsoft.com/office/drawing/2014/main" id="{6E6953BB-AEF1-6F8D-B9BC-9E062F874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14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diagram&#10;&#10;Description automatically generated">
            <a:extLst>
              <a:ext uri="{FF2B5EF4-FFF2-40B4-BE49-F238E27FC236}">
                <a16:creationId xmlns:a16="http://schemas.microsoft.com/office/drawing/2014/main" id="{E4774FFC-3778-A1F5-D6F5-403754767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96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98AE021-53AC-88F8-66B5-E1060CDEF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94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2506113-403A-03DE-F71B-B591118E4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044AE-2D77-5BB4-9EE7-696C58742F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4094" y="1291943"/>
            <a:ext cx="11470339" cy="47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0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73B908B7-59D7-EA76-3411-A71C925FA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85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F34FA92A-F364-387A-AF49-70C59463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18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wave&#10;&#10;Description automatically generated">
            <a:extLst>
              <a:ext uri="{FF2B5EF4-FFF2-40B4-BE49-F238E27FC236}">
                <a16:creationId xmlns:a16="http://schemas.microsoft.com/office/drawing/2014/main" id="{F3C20276-D864-7E64-F0CF-26FEC19E8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15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wave&#10;&#10;Description automatically generated">
            <a:extLst>
              <a:ext uri="{FF2B5EF4-FFF2-40B4-BE49-F238E27FC236}">
                <a16:creationId xmlns:a16="http://schemas.microsoft.com/office/drawing/2014/main" id="{D5218311-95CE-6CA8-1759-5F0B61E5F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32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lingshot&#10;&#10;Description automatically generated">
            <a:extLst>
              <a:ext uri="{FF2B5EF4-FFF2-40B4-BE49-F238E27FC236}">
                <a16:creationId xmlns:a16="http://schemas.microsoft.com/office/drawing/2014/main" id="{2F1F6D13-41F1-AC9B-E524-52CB39ABB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95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cube with blue dots&#10;&#10;Description automatically generated">
            <a:extLst>
              <a:ext uri="{FF2B5EF4-FFF2-40B4-BE49-F238E27FC236}">
                <a16:creationId xmlns:a16="http://schemas.microsoft.com/office/drawing/2014/main" id="{B5F96220-4367-CBE6-E5DB-E6DF4339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83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lingshot&#10;&#10;Description automatically generated">
            <a:extLst>
              <a:ext uri="{FF2B5EF4-FFF2-40B4-BE49-F238E27FC236}">
                <a16:creationId xmlns:a16="http://schemas.microsoft.com/office/drawing/2014/main" id="{33FBE773-1AF8-E160-1951-83935CCC5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2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lingshot&#10;&#10;Description automatically generated">
            <a:extLst>
              <a:ext uri="{FF2B5EF4-FFF2-40B4-BE49-F238E27FC236}">
                <a16:creationId xmlns:a16="http://schemas.microsoft.com/office/drawing/2014/main" id="{DDC455ED-3623-F175-7FC4-C3D0EACE0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22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chat&#10;&#10;Description automatically generated">
            <a:extLst>
              <a:ext uri="{FF2B5EF4-FFF2-40B4-BE49-F238E27FC236}">
                <a16:creationId xmlns:a16="http://schemas.microsoft.com/office/drawing/2014/main" id="{5FF0EC20-CDDE-DADC-8E65-C3E5D386F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0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ackup&#10;&#10;Description automatically generated">
            <a:extLst>
              <a:ext uri="{FF2B5EF4-FFF2-40B4-BE49-F238E27FC236}">
                <a16:creationId xmlns:a16="http://schemas.microsoft.com/office/drawing/2014/main" id="{F866938A-35F1-F0C8-9DFF-09D2B857D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06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square with red circles&#10;&#10;Description automatically generated">
            <a:extLst>
              <a:ext uri="{FF2B5EF4-FFF2-40B4-BE49-F238E27FC236}">
                <a16:creationId xmlns:a16="http://schemas.microsoft.com/office/drawing/2014/main" id="{3C02D8AF-9E5A-D41D-0CDA-23BA70EE1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16309579-F4E9-5F44-AADC-74D2E5225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339" y="1793542"/>
            <a:ext cx="5659859" cy="43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44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58C96B1-004E-641C-986A-DB10E9192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86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63BB6704-C883-0617-0252-A7824AA47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4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BAFBD5F2-09BA-34EF-7CFF-B67312D1C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27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86595C9-5B94-D86D-44A7-90B67BB37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91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6884F1D-EEED-77E3-9B29-273303F9A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4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cube with blue dots&#10;&#10;Description automatically generated">
            <a:extLst>
              <a:ext uri="{FF2B5EF4-FFF2-40B4-BE49-F238E27FC236}">
                <a16:creationId xmlns:a16="http://schemas.microsoft.com/office/drawing/2014/main" id="{B4168BED-E512-D4D4-0542-6F8141E5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89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tructure&#10;&#10;Description automatically generated">
            <a:extLst>
              <a:ext uri="{FF2B5EF4-FFF2-40B4-BE49-F238E27FC236}">
                <a16:creationId xmlns:a16="http://schemas.microsoft.com/office/drawing/2014/main" id="{83B6839C-C67F-3022-6436-B5233F8DB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47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EE2F455-1F81-5F03-728B-C7A7C0DA1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9AA9EC-DCEE-6548-B2E4-B21DF73E7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0" y="1309129"/>
            <a:ext cx="11478602" cy="47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1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D518080-9C6A-094A-05B1-0289993A0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4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E5199DF-8706-58E2-96D1-EDA05BF65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04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82CF094-F1E9-00E9-1368-ED4C60A8F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4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66ABCF40-DB66-8071-5783-5DCFB73B3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5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Maximilian Bachmaier</dc:creator>
  <cp:lastModifiedBy>Maximilian Bachmaier</cp:lastModifiedBy>
  <cp:revision>2</cp:revision>
  <dcterms:created xsi:type="dcterms:W3CDTF">2023-10-02T03:41:59Z</dcterms:created>
  <dcterms:modified xsi:type="dcterms:W3CDTF">2023-10-02T03:49:53Z</dcterms:modified>
</cp:coreProperties>
</file>